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6" r:id="rId5"/>
    <p:sldId id="257" r:id="rId6"/>
    <p:sldId id="258" r:id="rId7"/>
    <p:sldId id="267" r:id="rId8"/>
    <p:sldId id="260" r:id="rId9"/>
    <p:sldId id="261" r:id="rId10"/>
    <p:sldId id="268" r:id="rId11"/>
    <p:sldId id="269" r:id="rId12"/>
    <p:sldId id="270" r:id="rId13"/>
    <p:sldId id="259" r:id="rId14"/>
    <p:sldId id="272" r:id="rId15"/>
    <p:sldId id="273" r:id="rId16"/>
    <p:sldId id="276" r:id="rId17"/>
    <p:sldId id="278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975"/>
    <a:srgbClr val="EF5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Bare" userId="b411004d-06ca-42aa-99f5-340a640b0ee2" providerId="ADAL" clId="{AA3D51CE-45C3-4591-B65A-5467B4B31F83}"/>
    <pc:docChg chg="modSld">
      <pc:chgData name="Chloe Bare" userId="b411004d-06ca-42aa-99f5-340a640b0ee2" providerId="ADAL" clId="{AA3D51CE-45C3-4591-B65A-5467B4B31F83}" dt="2025-09-25T14:44:26.099" v="2" actId="732"/>
      <pc:docMkLst>
        <pc:docMk/>
      </pc:docMkLst>
      <pc:sldChg chg="modSp mod">
        <pc:chgData name="Chloe Bare" userId="b411004d-06ca-42aa-99f5-340a640b0ee2" providerId="ADAL" clId="{AA3D51CE-45C3-4591-B65A-5467B4B31F83}" dt="2025-09-25T14:44:26.099" v="2" actId="732"/>
        <pc:sldMkLst>
          <pc:docMk/>
          <pc:sldMk cId="2515662568" sldId="260"/>
        </pc:sldMkLst>
        <pc:picChg chg="mod modCrop">
          <ac:chgData name="Chloe Bare" userId="b411004d-06ca-42aa-99f5-340a640b0ee2" providerId="ADAL" clId="{AA3D51CE-45C3-4591-B65A-5467B4B31F83}" dt="2025-09-25T14:44:26.099" v="2" actId="732"/>
          <ac:picMkLst>
            <pc:docMk/>
            <pc:sldMk cId="2515662568" sldId="260"/>
            <ac:picMk id="5" creationId="{FA9943AF-C783-CB1C-9346-ABB7A7E7D6ED}"/>
          </ac:picMkLst>
        </pc:picChg>
      </pc:sldChg>
    </pc:docChg>
  </pc:docChgLst>
  <pc:docChgLst>
    <pc:chgData name="Heather Nix" userId="a41b603a-4f9c-481e-83fb-65c258824744" providerId="ADAL" clId="{FF3E4CD4-5B2C-4C81-8754-1B3F250A52D7}"/>
    <pc:docChg chg="custSel modSld">
      <pc:chgData name="Heather Nix" userId="a41b603a-4f9c-481e-83fb-65c258824744" providerId="ADAL" clId="{FF3E4CD4-5B2C-4C81-8754-1B3F250A52D7}" dt="2024-06-18T19:30:32.028" v="85" actId="20577"/>
      <pc:docMkLst>
        <pc:docMk/>
      </pc:docMkLst>
      <pc:sldChg chg="addSp delSp modSp mod">
        <pc:chgData name="Heather Nix" userId="a41b603a-4f9c-481e-83fb-65c258824744" providerId="ADAL" clId="{FF3E4CD4-5B2C-4C81-8754-1B3F250A52D7}" dt="2024-06-18T19:27:16.367" v="0" actId="478"/>
        <pc:sldMkLst>
          <pc:docMk/>
          <pc:sldMk cId="1283475346" sldId="256"/>
        </pc:sldMkLst>
      </pc:sldChg>
      <pc:sldChg chg="addSp modSp mod">
        <pc:chgData name="Heather Nix" userId="a41b603a-4f9c-481e-83fb-65c258824744" providerId="ADAL" clId="{FF3E4CD4-5B2C-4C81-8754-1B3F250A52D7}" dt="2024-06-18T19:30:32.028" v="85" actId="20577"/>
        <pc:sldMkLst>
          <pc:docMk/>
          <pc:sldMk cId="1052274340" sldId="277"/>
        </pc:sldMkLst>
      </pc:sldChg>
    </pc:docChg>
  </pc:docChgLst>
  <pc:docChgLst>
    <pc:chgData name="Heather Nix" userId="a41b603a-4f9c-481e-83fb-65c258824744" providerId="ADAL" clId="{B5B20F29-3A90-417C-B25D-B7FD5128941E}"/>
    <pc:docChg chg="custSel modSld">
      <pc:chgData name="Heather Nix" userId="a41b603a-4f9c-481e-83fb-65c258824744" providerId="ADAL" clId="{B5B20F29-3A90-417C-B25D-B7FD5128941E}" dt="2024-08-02T17:45:31.751" v="1" actId="20577"/>
      <pc:docMkLst>
        <pc:docMk/>
      </pc:docMkLst>
      <pc:sldChg chg="delSp mod">
        <pc:chgData name="Heather Nix" userId="a41b603a-4f9c-481e-83fb-65c258824744" providerId="ADAL" clId="{B5B20F29-3A90-417C-B25D-B7FD5128941E}" dt="2024-08-02T17:44:39.575" v="0" actId="478"/>
        <pc:sldMkLst>
          <pc:docMk/>
          <pc:sldMk cId="1283475346" sldId="256"/>
        </pc:sldMkLst>
      </pc:sldChg>
      <pc:sldChg chg="modSp">
        <pc:chgData name="Heather Nix" userId="a41b603a-4f9c-481e-83fb-65c258824744" providerId="ADAL" clId="{B5B20F29-3A90-417C-B25D-B7FD5128941E}" dt="2024-08-02T17:45:31.751" v="1" actId="20577"/>
        <pc:sldMkLst>
          <pc:docMk/>
          <pc:sldMk cId="2291030999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7AA61-A3E4-41BA-866A-B2FCB7FA9F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04AE2D-10FA-4CE1-9FB6-ED23E2C8FE4F}">
      <dgm:prSet/>
      <dgm:spPr/>
      <dgm:t>
        <a:bodyPr/>
        <a:lstStyle/>
        <a:p>
          <a:r>
            <a:rPr lang="en-US" b="0" i="0" dirty="0"/>
            <a:t>For HUD and HMIS purposes, a household </a:t>
          </a:r>
          <a:r>
            <a:rPr lang="en-US" b="0" i="0"/>
            <a:t>is defined </a:t>
          </a:r>
          <a:r>
            <a:rPr lang="en-US" b="0" i="0" dirty="0"/>
            <a:t>as an individual or group of people who share housing.</a:t>
          </a:r>
          <a:endParaRPr lang="en-US" dirty="0"/>
        </a:p>
      </dgm:t>
    </dgm:pt>
    <dgm:pt modelId="{A6437151-8DCA-4390-8160-D5EB63157966}" type="parTrans" cxnId="{5F7B9197-312E-4E8C-B5C3-AB1CFAA86B5A}">
      <dgm:prSet/>
      <dgm:spPr/>
      <dgm:t>
        <a:bodyPr/>
        <a:lstStyle/>
        <a:p>
          <a:endParaRPr lang="en-US"/>
        </a:p>
      </dgm:t>
    </dgm:pt>
    <dgm:pt modelId="{92300D93-471B-464D-A192-E0AC8CC8A8B1}" type="sibTrans" cxnId="{5F7B9197-312E-4E8C-B5C3-AB1CFAA86B5A}">
      <dgm:prSet/>
      <dgm:spPr/>
      <dgm:t>
        <a:bodyPr/>
        <a:lstStyle/>
        <a:p>
          <a:endParaRPr lang="en-US"/>
        </a:p>
      </dgm:t>
    </dgm:pt>
    <dgm:pt modelId="{F8C05E62-0408-4775-AEAE-CC23C6E55EFF}">
      <dgm:prSet/>
      <dgm:spPr/>
      <dgm:t>
        <a:bodyPr/>
        <a:lstStyle/>
        <a:p>
          <a:r>
            <a:rPr lang="en-US" b="0" i="0" dirty="0"/>
            <a:t>This can be an individual or a group of individuals who are related or unrelated, as in a family or roommates. </a:t>
          </a:r>
          <a:endParaRPr lang="en-US" dirty="0"/>
        </a:p>
      </dgm:t>
    </dgm:pt>
    <dgm:pt modelId="{D21DB39E-4BD1-4064-8958-0747D79925EC}" type="parTrans" cxnId="{22D22AF1-AF97-48DB-B4DE-8D7FE7D197B9}">
      <dgm:prSet/>
      <dgm:spPr/>
      <dgm:t>
        <a:bodyPr/>
        <a:lstStyle/>
        <a:p>
          <a:endParaRPr lang="en-US"/>
        </a:p>
      </dgm:t>
    </dgm:pt>
    <dgm:pt modelId="{9F988698-3331-4B3F-AB0C-DA3DAD4D441D}" type="sibTrans" cxnId="{22D22AF1-AF97-48DB-B4DE-8D7FE7D197B9}">
      <dgm:prSet/>
      <dgm:spPr/>
      <dgm:t>
        <a:bodyPr/>
        <a:lstStyle/>
        <a:p>
          <a:endParaRPr lang="en-US"/>
        </a:p>
      </dgm:t>
    </dgm:pt>
    <dgm:pt modelId="{6EFBA7CC-CDF4-4872-880B-BB493ABBD13F}">
      <dgm:prSet/>
      <dgm:spPr/>
      <dgm:t>
        <a:bodyPr/>
        <a:lstStyle/>
        <a:p>
          <a:r>
            <a:rPr lang="en-US" b="0" i="0" dirty="0"/>
            <a:t>In HMIS creating a household allows data to be related among a group of client records. </a:t>
          </a:r>
          <a:endParaRPr lang="en-US" dirty="0"/>
        </a:p>
      </dgm:t>
    </dgm:pt>
    <dgm:pt modelId="{1DD7CDF1-99CE-404D-8082-1B43DD8F8899}" type="parTrans" cxnId="{52F11D98-AA46-4974-AE0A-ABEB92C6CBB6}">
      <dgm:prSet/>
      <dgm:spPr/>
      <dgm:t>
        <a:bodyPr/>
        <a:lstStyle/>
        <a:p>
          <a:endParaRPr lang="en-US"/>
        </a:p>
      </dgm:t>
    </dgm:pt>
    <dgm:pt modelId="{FE75951B-E8C3-4973-8AE0-BF25D9000873}" type="sibTrans" cxnId="{52F11D98-AA46-4974-AE0A-ABEB92C6CBB6}">
      <dgm:prSet/>
      <dgm:spPr/>
      <dgm:t>
        <a:bodyPr/>
        <a:lstStyle/>
        <a:p>
          <a:endParaRPr lang="en-US"/>
        </a:p>
      </dgm:t>
    </dgm:pt>
    <dgm:pt modelId="{19457783-7FEB-406D-AB41-39732A330839}">
      <dgm:prSet/>
      <dgm:spPr/>
      <dgm:t>
        <a:bodyPr/>
        <a:lstStyle/>
        <a:p>
          <a:r>
            <a:rPr lang="en-US" b="0" i="0" dirty="0"/>
            <a:t>Grouping clients as a household allows you to create one Entry, one ROI, one Interim, one Exit, and so on, including all members of the household.</a:t>
          </a:r>
          <a:endParaRPr lang="en-US" dirty="0"/>
        </a:p>
      </dgm:t>
    </dgm:pt>
    <dgm:pt modelId="{D1A614C2-0C6F-41A7-B87E-7F665C698411}" type="parTrans" cxnId="{664EA3AB-9C8C-4BBF-B6BF-C311DCE1C938}">
      <dgm:prSet/>
      <dgm:spPr/>
      <dgm:t>
        <a:bodyPr/>
        <a:lstStyle/>
        <a:p>
          <a:endParaRPr lang="en-US"/>
        </a:p>
      </dgm:t>
    </dgm:pt>
    <dgm:pt modelId="{33D5CFA1-9049-4AA2-8149-7EE1B32721EF}" type="sibTrans" cxnId="{664EA3AB-9C8C-4BBF-B6BF-C311DCE1C938}">
      <dgm:prSet/>
      <dgm:spPr/>
      <dgm:t>
        <a:bodyPr/>
        <a:lstStyle/>
        <a:p>
          <a:endParaRPr lang="en-US"/>
        </a:p>
      </dgm:t>
    </dgm:pt>
    <dgm:pt modelId="{0444F2CB-14BA-4607-9D82-D4685D8FF522}">
      <dgm:prSet/>
      <dgm:spPr/>
      <dgm:t>
        <a:bodyPr/>
        <a:lstStyle/>
        <a:p>
          <a:r>
            <a:rPr lang="en-US" b="0" i="0" dirty="0"/>
            <a:t>Households will always only have one Head of Household identified and all other household members will have a chosen relationship to Head of Household.</a:t>
          </a:r>
          <a:endParaRPr lang="en-US" dirty="0"/>
        </a:p>
      </dgm:t>
    </dgm:pt>
    <dgm:pt modelId="{E26FD215-052F-4C3B-9D76-CF031A291CFD}" type="parTrans" cxnId="{5B3F9A15-AD2A-481C-B92B-0FB77E645727}">
      <dgm:prSet/>
      <dgm:spPr/>
      <dgm:t>
        <a:bodyPr/>
        <a:lstStyle/>
        <a:p>
          <a:endParaRPr lang="en-US"/>
        </a:p>
      </dgm:t>
    </dgm:pt>
    <dgm:pt modelId="{4892EDF2-6221-483B-90C8-7349CCEC1B7F}" type="sibTrans" cxnId="{5B3F9A15-AD2A-481C-B92B-0FB77E645727}">
      <dgm:prSet/>
      <dgm:spPr/>
      <dgm:t>
        <a:bodyPr/>
        <a:lstStyle/>
        <a:p>
          <a:endParaRPr lang="en-US"/>
        </a:p>
      </dgm:t>
    </dgm:pt>
    <dgm:pt modelId="{B23E1AB0-65A3-4422-A657-3DAA428D51E8}" type="pres">
      <dgm:prSet presAssocID="{0647AA61-A3E4-41BA-866A-B2FCB7FA9F72}" presName="linear" presStyleCnt="0">
        <dgm:presLayoutVars>
          <dgm:animLvl val="lvl"/>
          <dgm:resizeHandles val="exact"/>
        </dgm:presLayoutVars>
      </dgm:prSet>
      <dgm:spPr/>
    </dgm:pt>
    <dgm:pt modelId="{BC13D468-59B0-4644-BC31-4F7EBE708429}" type="pres">
      <dgm:prSet presAssocID="{3504AE2D-10FA-4CE1-9FB6-ED23E2C8FE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0CAEBDA-FD12-4E97-8D15-FA62EF746D34}" type="pres">
      <dgm:prSet presAssocID="{92300D93-471B-464D-A192-E0AC8CC8A8B1}" presName="spacer" presStyleCnt="0"/>
      <dgm:spPr/>
    </dgm:pt>
    <dgm:pt modelId="{42DDD31D-88E5-4499-9BEB-7B39BF2D4300}" type="pres">
      <dgm:prSet presAssocID="{F8C05E62-0408-4775-AEAE-CC23C6E55E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75DBDC-FB33-4B82-8F34-F64D173835CB}" type="pres">
      <dgm:prSet presAssocID="{9F988698-3331-4B3F-AB0C-DA3DAD4D441D}" presName="spacer" presStyleCnt="0"/>
      <dgm:spPr/>
    </dgm:pt>
    <dgm:pt modelId="{C6A165D8-1F5F-437B-8990-D4907621EF53}" type="pres">
      <dgm:prSet presAssocID="{6EFBA7CC-CDF4-4872-880B-BB493ABBD1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9AD425F-8944-49F5-9F43-D7BD5BB176C8}" type="pres">
      <dgm:prSet presAssocID="{FE75951B-E8C3-4973-8AE0-BF25D9000873}" presName="spacer" presStyleCnt="0"/>
      <dgm:spPr/>
    </dgm:pt>
    <dgm:pt modelId="{EAEE04FF-9BDA-4CC8-A536-249513916C27}" type="pres">
      <dgm:prSet presAssocID="{19457783-7FEB-406D-AB41-39732A3308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EFBA01B-C65C-4B4E-A59F-9CF0C31D81CC}" type="pres">
      <dgm:prSet presAssocID="{33D5CFA1-9049-4AA2-8149-7EE1B32721EF}" presName="spacer" presStyleCnt="0"/>
      <dgm:spPr/>
    </dgm:pt>
    <dgm:pt modelId="{FE300272-090A-4D77-B99E-8F421679DC1C}" type="pres">
      <dgm:prSet presAssocID="{0444F2CB-14BA-4607-9D82-D4685D8FF5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B3F9A15-AD2A-481C-B92B-0FB77E645727}" srcId="{0647AA61-A3E4-41BA-866A-B2FCB7FA9F72}" destId="{0444F2CB-14BA-4607-9D82-D4685D8FF522}" srcOrd="4" destOrd="0" parTransId="{E26FD215-052F-4C3B-9D76-CF031A291CFD}" sibTransId="{4892EDF2-6221-483B-90C8-7349CCEC1B7F}"/>
    <dgm:cxn modelId="{D41E2517-0950-453A-B179-45857CF8AF9A}" type="presOf" srcId="{3504AE2D-10FA-4CE1-9FB6-ED23E2C8FE4F}" destId="{BC13D468-59B0-4644-BC31-4F7EBE708429}" srcOrd="0" destOrd="0" presId="urn:microsoft.com/office/officeart/2005/8/layout/vList2"/>
    <dgm:cxn modelId="{1909A71E-7949-4952-BDE7-B30117E47260}" type="presOf" srcId="{19457783-7FEB-406D-AB41-39732A330839}" destId="{EAEE04FF-9BDA-4CC8-A536-249513916C27}" srcOrd="0" destOrd="0" presId="urn:microsoft.com/office/officeart/2005/8/layout/vList2"/>
    <dgm:cxn modelId="{85AEEC38-05B9-432B-85C6-1322D1D1B4D5}" type="presOf" srcId="{0444F2CB-14BA-4607-9D82-D4685D8FF522}" destId="{FE300272-090A-4D77-B99E-8F421679DC1C}" srcOrd="0" destOrd="0" presId="urn:microsoft.com/office/officeart/2005/8/layout/vList2"/>
    <dgm:cxn modelId="{EB1AC06A-9E64-411B-9470-75C0312DBED2}" type="presOf" srcId="{0647AA61-A3E4-41BA-866A-B2FCB7FA9F72}" destId="{B23E1AB0-65A3-4422-A657-3DAA428D51E8}" srcOrd="0" destOrd="0" presId="urn:microsoft.com/office/officeart/2005/8/layout/vList2"/>
    <dgm:cxn modelId="{5F7B9197-312E-4E8C-B5C3-AB1CFAA86B5A}" srcId="{0647AA61-A3E4-41BA-866A-B2FCB7FA9F72}" destId="{3504AE2D-10FA-4CE1-9FB6-ED23E2C8FE4F}" srcOrd="0" destOrd="0" parTransId="{A6437151-8DCA-4390-8160-D5EB63157966}" sibTransId="{92300D93-471B-464D-A192-E0AC8CC8A8B1}"/>
    <dgm:cxn modelId="{52F11D98-AA46-4974-AE0A-ABEB92C6CBB6}" srcId="{0647AA61-A3E4-41BA-866A-B2FCB7FA9F72}" destId="{6EFBA7CC-CDF4-4872-880B-BB493ABBD13F}" srcOrd="2" destOrd="0" parTransId="{1DD7CDF1-99CE-404D-8082-1B43DD8F8899}" sibTransId="{FE75951B-E8C3-4973-8AE0-BF25D9000873}"/>
    <dgm:cxn modelId="{89CC959A-9156-4BAB-BA2B-7BE490E7F2D5}" type="presOf" srcId="{F8C05E62-0408-4775-AEAE-CC23C6E55EFF}" destId="{42DDD31D-88E5-4499-9BEB-7B39BF2D4300}" srcOrd="0" destOrd="0" presId="urn:microsoft.com/office/officeart/2005/8/layout/vList2"/>
    <dgm:cxn modelId="{664EA3AB-9C8C-4BBF-B6BF-C311DCE1C938}" srcId="{0647AA61-A3E4-41BA-866A-B2FCB7FA9F72}" destId="{19457783-7FEB-406D-AB41-39732A330839}" srcOrd="3" destOrd="0" parTransId="{D1A614C2-0C6F-41A7-B87E-7F665C698411}" sibTransId="{33D5CFA1-9049-4AA2-8149-7EE1B32721EF}"/>
    <dgm:cxn modelId="{0E11CBC1-F32D-4B60-A0F5-74D2DA03211F}" type="presOf" srcId="{6EFBA7CC-CDF4-4872-880B-BB493ABBD13F}" destId="{C6A165D8-1F5F-437B-8990-D4907621EF53}" srcOrd="0" destOrd="0" presId="urn:microsoft.com/office/officeart/2005/8/layout/vList2"/>
    <dgm:cxn modelId="{22D22AF1-AF97-48DB-B4DE-8D7FE7D197B9}" srcId="{0647AA61-A3E4-41BA-866A-B2FCB7FA9F72}" destId="{F8C05E62-0408-4775-AEAE-CC23C6E55EFF}" srcOrd="1" destOrd="0" parTransId="{D21DB39E-4BD1-4064-8958-0747D79925EC}" sibTransId="{9F988698-3331-4B3F-AB0C-DA3DAD4D441D}"/>
    <dgm:cxn modelId="{5DE9BA5C-85CB-4D7C-809A-6D206C35C34F}" type="presParOf" srcId="{B23E1AB0-65A3-4422-A657-3DAA428D51E8}" destId="{BC13D468-59B0-4644-BC31-4F7EBE708429}" srcOrd="0" destOrd="0" presId="urn:microsoft.com/office/officeart/2005/8/layout/vList2"/>
    <dgm:cxn modelId="{0F8B0249-D084-4D23-80C0-60BD1DEF3096}" type="presParOf" srcId="{B23E1AB0-65A3-4422-A657-3DAA428D51E8}" destId="{10CAEBDA-FD12-4E97-8D15-FA62EF746D34}" srcOrd="1" destOrd="0" presId="urn:microsoft.com/office/officeart/2005/8/layout/vList2"/>
    <dgm:cxn modelId="{49E6E001-CA44-4953-98B7-614ECEBAC9DE}" type="presParOf" srcId="{B23E1AB0-65A3-4422-A657-3DAA428D51E8}" destId="{42DDD31D-88E5-4499-9BEB-7B39BF2D4300}" srcOrd="2" destOrd="0" presId="urn:microsoft.com/office/officeart/2005/8/layout/vList2"/>
    <dgm:cxn modelId="{7FBE31B2-85B7-47EF-8A0F-5A0531B6B264}" type="presParOf" srcId="{B23E1AB0-65A3-4422-A657-3DAA428D51E8}" destId="{1775DBDC-FB33-4B82-8F34-F64D173835CB}" srcOrd="3" destOrd="0" presId="urn:microsoft.com/office/officeart/2005/8/layout/vList2"/>
    <dgm:cxn modelId="{0DB8409B-1BB3-430C-9165-2C320A5DF198}" type="presParOf" srcId="{B23E1AB0-65A3-4422-A657-3DAA428D51E8}" destId="{C6A165D8-1F5F-437B-8990-D4907621EF53}" srcOrd="4" destOrd="0" presId="urn:microsoft.com/office/officeart/2005/8/layout/vList2"/>
    <dgm:cxn modelId="{E5108A47-3C5C-4494-9831-EC90D222BAFB}" type="presParOf" srcId="{B23E1AB0-65A3-4422-A657-3DAA428D51E8}" destId="{39AD425F-8944-49F5-9F43-D7BD5BB176C8}" srcOrd="5" destOrd="0" presId="urn:microsoft.com/office/officeart/2005/8/layout/vList2"/>
    <dgm:cxn modelId="{B3B6FFB2-7632-4FC1-826D-3F3CD64C9D62}" type="presParOf" srcId="{B23E1AB0-65A3-4422-A657-3DAA428D51E8}" destId="{EAEE04FF-9BDA-4CC8-A536-249513916C27}" srcOrd="6" destOrd="0" presId="urn:microsoft.com/office/officeart/2005/8/layout/vList2"/>
    <dgm:cxn modelId="{5B35077A-349B-4C15-8CFB-8AA408C95CCA}" type="presParOf" srcId="{B23E1AB0-65A3-4422-A657-3DAA428D51E8}" destId="{DEFBA01B-C65C-4B4E-A59F-9CF0C31D81CC}" srcOrd="7" destOrd="0" presId="urn:microsoft.com/office/officeart/2005/8/layout/vList2"/>
    <dgm:cxn modelId="{86088B99-057E-4CEA-AE34-D35970330B70}" type="presParOf" srcId="{B23E1AB0-65A3-4422-A657-3DAA428D51E8}" destId="{FE300272-090A-4D77-B99E-8F421679DC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0030F-CDE6-4AD6-B03E-0F88DDD3321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E19A9E-96C2-46A7-BE04-96CE5EDF9230}">
      <dgm:prSet/>
      <dgm:spPr/>
      <dgm:t>
        <a:bodyPr/>
        <a:lstStyle/>
        <a:p>
          <a:r>
            <a:rPr lang="en-US" dirty="0"/>
            <a:t>If the client cannot be found in HMIS after using the funnel technique to search the database….</a:t>
          </a:r>
        </a:p>
      </dgm:t>
    </dgm:pt>
    <dgm:pt modelId="{A569A61F-A755-4A09-B536-0D0D48FF176C}" type="parTrans" cxnId="{591B0EE1-10CC-4241-92D5-6A7517F6BE63}">
      <dgm:prSet/>
      <dgm:spPr/>
      <dgm:t>
        <a:bodyPr/>
        <a:lstStyle/>
        <a:p>
          <a:endParaRPr lang="en-US"/>
        </a:p>
      </dgm:t>
    </dgm:pt>
    <dgm:pt modelId="{0B968132-4C72-4813-9A2E-54E948688C5F}" type="sibTrans" cxnId="{591B0EE1-10CC-4241-92D5-6A7517F6BE63}">
      <dgm:prSet/>
      <dgm:spPr/>
      <dgm:t>
        <a:bodyPr/>
        <a:lstStyle/>
        <a:p>
          <a:endParaRPr lang="en-US"/>
        </a:p>
      </dgm:t>
    </dgm:pt>
    <dgm:pt modelId="{B5C942BE-798F-4D81-A9B4-7BAB59ED3F7F}">
      <dgm:prSet/>
      <dgm:spPr/>
      <dgm:t>
        <a:bodyPr/>
        <a:lstStyle/>
        <a:p>
          <a:r>
            <a:rPr lang="en-US" dirty="0"/>
            <a:t>Input all information into search page</a:t>
          </a:r>
        </a:p>
      </dgm:t>
    </dgm:pt>
    <dgm:pt modelId="{43472BC8-7155-4EB0-97F5-13937E339A9A}" type="parTrans" cxnId="{DDD568C2-EBF1-4916-8830-428EAEAD2FB9}">
      <dgm:prSet/>
      <dgm:spPr/>
      <dgm:t>
        <a:bodyPr/>
        <a:lstStyle/>
        <a:p>
          <a:endParaRPr lang="en-US"/>
        </a:p>
      </dgm:t>
    </dgm:pt>
    <dgm:pt modelId="{1175D9F0-7495-498B-A3CF-C7EE647182D4}" type="sibTrans" cxnId="{DDD568C2-EBF1-4916-8830-428EAEAD2FB9}">
      <dgm:prSet/>
      <dgm:spPr/>
      <dgm:t>
        <a:bodyPr/>
        <a:lstStyle/>
        <a:p>
          <a:endParaRPr lang="en-US"/>
        </a:p>
      </dgm:t>
    </dgm:pt>
    <dgm:pt modelId="{5029ED9C-44C9-4D01-88E1-FB4492903241}">
      <dgm:prSet/>
      <dgm:spPr/>
      <dgm:t>
        <a:bodyPr/>
        <a:lstStyle/>
        <a:p>
          <a:r>
            <a:rPr lang="en-US" dirty="0"/>
            <a:t>Be sure to answer all questions &amp; pulldown menus</a:t>
          </a:r>
        </a:p>
      </dgm:t>
    </dgm:pt>
    <dgm:pt modelId="{58596BB5-508A-4C04-8DA5-033E51CA1326}" type="parTrans" cxnId="{306AA85F-BB40-4D15-A0A7-834283A87CA9}">
      <dgm:prSet/>
      <dgm:spPr/>
      <dgm:t>
        <a:bodyPr/>
        <a:lstStyle/>
        <a:p>
          <a:endParaRPr lang="en-US"/>
        </a:p>
      </dgm:t>
    </dgm:pt>
    <dgm:pt modelId="{B509402D-C2F9-40CB-8CE8-E89FD4266584}" type="sibTrans" cxnId="{306AA85F-BB40-4D15-A0A7-834283A87CA9}">
      <dgm:prSet/>
      <dgm:spPr/>
      <dgm:t>
        <a:bodyPr/>
        <a:lstStyle/>
        <a:p>
          <a:endParaRPr lang="en-US"/>
        </a:p>
      </dgm:t>
    </dgm:pt>
    <dgm:pt modelId="{FE8332B7-2C10-4D8D-8189-7A9476E4F061}">
      <dgm:prSet/>
      <dgm:spPr/>
      <dgm:t>
        <a:bodyPr/>
        <a:lstStyle/>
        <a:p>
          <a:r>
            <a:rPr lang="en-US" dirty="0"/>
            <a:t>Click “Add New Client With This Information” button</a:t>
          </a:r>
        </a:p>
      </dgm:t>
    </dgm:pt>
    <dgm:pt modelId="{8D5E20A7-AE60-4057-B69D-8F7A1BEEF9C1}" type="parTrans" cxnId="{15EE4CAF-95B9-4FFE-AACE-ED29F85C799D}">
      <dgm:prSet/>
      <dgm:spPr/>
      <dgm:t>
        <a:bodyPr/>
        <a:lstStyle/>
        <a:p>
          <a:endParaRPr lang="en-US"/>
        </a:p>
      </dgm:t>
    </dgm:pt>
    <dgm:pt modelId="{60D8E4AB-11D0-482E-A7F9-3192DDE0CB3E}" type="sibTrans" cxnId="{15EE4CAF-95B9-4FFE-AACE-ED29F85C799D}">
      <dgm:prSet/>
      <dgm:spPr/>
      <dgm:t>
        <a:bodyPr/>
        <a:lstStyle/>
        <a:p>
          <a:endParaRPr lang="en-US"/>
        </a:p>
      </dgm:t>
    </dgm:pt>
    <dgm:pt modelId="{EAFCD63B-A6FF-4DF6-850D-2CBEAA34E404}">
      <dgm:prSet/>
      <dgm:spPr/>
      <dgm:t>
        <a:bodyPr/>
        <a:lstStyle/>
        <a:p>
          <a:r>
            <a:rPr lang="en-US" dirty="0"/>
            <a:t>Enter the first few letters of first &amp; last name and search the database to see if there is an existing profile, if not found…</a:t>
          </a:r>
        </a:p>
      </dgm:t>
    </dgm:pt>
    <dgm:pt modelId="{C97EDCB9-B34D-48B7-8AE0-21046AB5F84F}" type="parTrans" cxnId="{18F3DB61-C1D3-4399-AF02-D232217E9C71}">
      <dgm:prSet/>
      <dgm:spPr/>
      <dgm:t>
        <a:bodyPr/>
        <a:lstStyle/>
        <a:p>
          <a:endParaRPr lang="en-US"/>
        </a:p>
      </dgm:t>
    </dgm:pt>
    <dgm:pt modelId="{A9CFDBC7-E018-4E2C-9BA7-36A5C30A83FB}" type="sibTrans" cxnId="{18F3DB61-C1D3-4399-AF02-D232217E9C71}">
      <dgm:prSet/>
      <dgm:spPr/>
      <dgm:t>
        <a:bodyPr/>
        <a:lstStyle/>
        <a:p>
          <a:endParaRPr lang="en-US"/>
        </a:p>
      </dgm:t>
    </dgm:pt>
    <dgm:pt modelId="{D453BD1B-F4AB-4F38-B8F7-B0FA386D0F4B}" type="pres">
      <dgm:prSet presAssocID="{8720030F-CDE6-4AD6-B03E-0F88DDD3321F}" presName="outerComposite" presStyleCnt="0">
        <dgm:presLayoutVars>
          <dgm:chMax val="5"/>
          <dgm:dir/>
          <dgm:resizeHandles val="exact"/>
        </dgm:presLayoutVars>
      </dgm:prSet>
      <dgm:spPr/>
    </dgm:pt>
    <dgm:pt modelId="{396D2050-24D4-4BE0-BAC3-37292C3A4850}" type="pres">
      <dgm:prSet presAssocID="{8720030F-CDE6-4AD6-B03E-0F88DDD3321F}" presName="dummyMaxCanvas" presStyleCnt="0">
        <dgm:presLayoutVars/>
      </dgm:prSet>
      <dgm:spPr/>
    </dgm:pt>
    <dgm:pt modelId="{D307BA44-C0C0-48C2-8757-E5809AA07416}" type="pres">
      <dgm:prSet presAssocID="{8720030F-CDE6-4AD6-B03E-0F88DDD3321F}" presName="FiveNodes_1" presStyleLbl="node1" presStyleIdx="0" presStyleCnt="5">
        <dgm:presLayoutVars>
          <dgm:bulletEnabled val="1"/>
        </dgm:presLayoutVars>
      </dgm:prSet>
      <dgm:spPr/>
    </dgm:pt>
    <dgm:pt modelId="{25620AB5-6D81-4E04-9D98-13F8874CBF78}" type="pres">
      <dgm:prSet presAssocID="{8720030F-CDE6-4AD6-B03E-0F88DDD3321F}" presName="FiveNodes_2" presStyleLbl="node1" presStyleIdx="1" presStyleCnt="5">
        <dgm:presLayoutVars>
          <dgm:bulletEnabled val="1"/>
        </dgm:presLayoutVars>
      </dgm:prSet>
      <dgm:spPr/>
    </dgm:pt>
    <dgm:pt modelId="{3AB8AC8B-674A-4121-9034-B9DF9B9B4DDA}" type="pres">
      <dgm:prSet presAssocID="{8720030F-CDE6-4AD6-B03E-0F88DDD3321F}" presName="FiveNodes_3" presStyleLbl="node1" presStyleIdx="2" presStyleCnt="5">
        <dgm:presLayoutVars>
          <dgm:bulletEnabled val="1"/>
        </dgm:presLayoutVars>
      </dgm:prSet>
      <dgm:spPr/>
    </dgm:pt>
    <dgm:pt modelId="{7C0FEE00-EA9A-4ACE-B722-CEA0F7B6AA2B}" type="pres">
      <dgm:prSet presAssocID="{8720030F-CDE6-4AD6-B03E-0F88DDD3321F}" presName="FiveNodes_4" presStyleLbl="node1" presStyleIdx="3" presStyleCnt="5">
        <dgm:presLayoutVars>
          <dgm:bulletEnabled val="1"/>
        </dgm:presLayoutVars>
      </dgm:prSet>
      <dgm:spPr/>
    </dgm:pt>
    <dgm:pt modelId="{7C782CC9-0E38-4AE5-841B-08B066A67623}" type="pres">
      <dgm:prSet presAssocID="{8720030F-CDE6-4AD6-B03E-0F88DDD3321F}" presName="FiveNodes_5" presStyleLbl="node1" presStyleIdx="4" presStyleCnt="5">
        <dgm:presLayoutVars>
          <dgm:bulletEnabled val="1"/>
        </dgm:presLayoutVars>
      </dgm:prSet>
      <dgm:spPr/>
    </dgm:pt>
    <dgm:pt modelId="{6E1F24EA-31A0-47F1-AB6A-7F9C82732E57}" type="pres">
      <dgm:prSet presAssocID="{8720030F-CDE6-4AD6-B03E-0F88DDD3321F}" presName="FiveConn_1-2" presStyleLbl="fgAccFollowNode1" presStyleIdx="0" presStyleCnt="4">
        <dgm:presLayoutVars>
          <dgm:bulletEnabled val="1"/>
        </dgm:presLayoutVars>
      </dgm:prSet>
      <dgm:spPr/>
    </dgm:pt>
    <dgm:pt modelId="{510B4455-73AD-4B1B-8BC6-FCDE52A7CA9A}" type="pres">
      <dgm:prSet presAssocID="{8720030F-CDE6-4AD6-B03E-0F88DDD3321F}" presName="FiveConn_2-3" presStyleLbl="fgAccFollowNode1" presStyleIdx="1" presStyleCnt="4">
        <dgm:presLayoutVars>
          <dgm:bulletEnabled val="1"/>
        </dgm:presLayoutVars>
      </dgm:prSet>
      <dgm:spPr/>
    </dgm:pt>
    <dgm:pt modelId="{633782FB-7CD6-46A8-A48F-32D48A205DAC}" type="pres">
      <dgm:prSet presAssocID="{8720030F-CDE6-4AD6-B03E-0F88DDD3321F}" presName="FiveConn_3-4" presStyleLbl="fgAccFollowNode1" presStyleIdx="2" presStyleCnt="4">
        <dgm:presLayoutVars>
          <dgm:bulletEnabled val="1"/>
        </dgm:presLayoutVars>
      </dgm:prSet>
      <dgm:spPr/>
    </dgm:pt>
    <dgm:pt modelId="{C3DF6F45-FF6F-482F-BD52-BA37A4081915}" type="pres">
      <dgm:prSet presAssocID="{8720030F-CDE6-4AD6-B03E-0F88DDD3321F}" presName="FiveConn_4-5" presStyleLbl="fgAccFollowNode1" presStyleIdx="3" presStyleCnt="4">
        <dgm:presLayoutVars>
          <dgm:bulletEnabled val="1"/>
        </dgm:presLayoutVars>
      </dgm:prSet>
      <dgm:spPr/>
    </dgm:pt>
    <dgm:pt modelId="{CB03CFA0-687A-402C-8FFF-E14D13329A1C}" type="pres">
      <dgm:prSet presAssocID="{8720030F-CDE6-4AD6-B03E-0F88DDD3321F}" presName="FiveNodes_1_text" presStyleLbl="node1" presStyleIdx="4" presStyleCnt="5">
        <dgm:presLayoutVars>
          <dgm:bulletEnabled val="1"/>
        </dgm:presLayoutVars>
      </dgm:prSet>
      <dgm:spPr/>
    </dgm:pt>
    <dgm:pt modelId="{54F27184-3E57-4B83-A3FE-220CEBD98EC8}" type="pres">
      <dgm:prSet presAssocID="{8720030F-CDE6-4AD6-B03E-0F88DDD3321F}" presName="FiveNodes_2_text" presStyleLbl="node1" presStyleIdx="4" presStyleCnt="5">
        <dgm:presLayoutVars>
          <dgm:bulletEnabled val="1"/>
        </dgm:presLayoutVars>
      </dgm:prSet>
      <dgm:spPr/>
    </dgm:pt>
    <dgm:pt modelId="{D84990D7-AE9D-45B6-9373-B01657516F4E}" type="pres">
      <dgm:prSet presAssocID="{8720030F-CDE6-4AD6-B03E-0F88DDD3321F}" presName="FiveNodes_3_text" presStyleLbl="node1" presStyleIdx="4" presStyleCnt="5">
        <dgm:presLayoutVars>
          <dgm:bulletEnabled val="1"/>
        </dgm:presLayoutVars>
      </dgm:prSet>
      <dgm:spPr/>
    </dgm:pt>
    <dgm:pt modelId="{7544BC0E-9359-4073-BAE4-467EA6A400D5}" type="pres">
      <dgm:prSet presAssocID="{8720030F-CDE6-4AD6-B03E-0F88DDD3321F}" presName="FiveNodes_4_text" presStyleLbl="node1" presStyleIdx="4" presStyleCnt="5">
        <dgm:presLayoutVars>
          <dgm:bulletEnabled val="1"/>
        </dgm:presLayoutVars>
      </dgm:prSet>
      <dgm:spPr/>
    </dgm:pt>
    <dgm:pt modelId="{7E652965-8915-4F28-901B-83C81EAC882F}" type="pres">
      <dgm:prSet presAssocID="{8720030F-CDE6-4AD6-B03E-0F88DDD3321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4FCBF06-7A02-49CE-BD79-7BB2423C16B7}" type="presOf" srcId="{B5C942BE-798F-4D81-A9B4-7BAB59ED3F7F}" destId="{D84990D7-AE9D-45B6-9373-B01657516F4E}" srcOrd="1" destOrd="0" presId="urn:microsoft.com/office/officeart/2005/8/layout/vProcess5"/>
    <dgm:cxn modelId="{1B75D018-5A9E-4FE1-BCE1-ED73BEF0948D}" type="presOf" srcId="{FE8332B7-2C10-4D8D-8189-7A9476E4F061}" destId="{7C782CC9-0E38-4AE5-841B-08B066A67623}" srcOrd="0" destOrd="0" presId="urn:microsoft.com/office/officeart/2005/8/layout/vProcess5"/>
    <dgm:cxn modelId="{04C8AF1D-AC0E-4BDF-BB6B-EF0CBFFBC5B2}" type="presOf" srcId="{EAFCD63B-A6FF-4DF6-850D-2CBEAA34E404}" destId="{25620AB5-6D81-4E04-9D98-13F8874CBF78}" srcOrd="0" destOrd="0" presId="urn:microsoft.com/office/officeart/2005/8/layout/vProcess5"/>
    <dgm:cxn modelId="{306AA85F-BB40-4D15-A0A7-834283A87CA9}" srcId="{8720030F-CDE6-4AD6-B03E-0F88DDD3321F}" destId="{5029ED9C-44C9-4D01-88E1-FB4492903241}" srcOrd="3" destOrd="0" parTransId="{58596BB5-508A-4C04-8DA5-033E51CA1326}" sibTransId="{B509402D-C2F9-40CB-8CE8-E89FD4266584}"/>
    <dgm:cxn modelId="{18F3DB61-C1D3-4399-AF02-D232217E9C71}" srcId="{8720030F-CDE6-4AD6-B03E-0F88DDD3321F}" destId="{EAFCD63B-A6FF-4DF6-850D-2CBEAA34E404}" srcOrd="1" destOrd="0" parTransId="{C97EDCB9-B34D-48B7-8AE0-21046AB5F84F}" sibTransId="{A9CFDBC7-E018-4E2C-9BA7-36A5C30A83FB}"/>
    <dgm:cxn modelId="{C971C163-F5F8-4955-8185-89BE7D80D8B7}" type="presOf" srcId="{5029ED9C-44C9-4D01-88E1-FB4492903241}" destId="{7C0FEE00-EA9A-4ACE-B722-CEA0F7B6AA2B}" srcOrd="0" destOrd="0" presId="urn:microsoft.com/office/officeart/2005/8/layout/vProcess5"/>
    <dgm:cxn modelId="{9DEEE443-5733-45B0-880C-23261D4E02E8}" type="presOf" srcId="{8720030F-CDE6-4AD6-B03E-0F88DDD3321F}" destId="{D453BD1B-F4AB-4F38-B8F7-B0FA386D0F4B}" srcOrd="0" destOrd="0" presId="urn:microsoft.com/office/officeart/2005/8/layout/vProcess5"/>
    <dgm:cxn modelId="{E7A4974A-171A-4D10-9640-A38DA76FBFFF}" type="presOf" srcId="{FE8332B7-2C10-4D8D-8189-7A9476E4F061}" destId="{7E652965-8915-4F28-901B-83C81EAC882F}" srcOrd="1" destOrd="0" presId="urn:microsoft.com/office/officeart/2005/8/layout/vProcess5"/>
    <dgm:cxn modelId="{B5791E4D-F749-4092-8DE4-9C29B4292515}" type="presOf" srcId="{B509402D-C2F9-40CB-8CE8-E89FD4266584}" destId="{C3DF6F45-FF6F-482F-BD52-BA37A4081915}" srcOrd="0" destOrd="0" presId="urn:microsoft.com/office/officeart/2005/8/layout/vProcess5"/>
    <dgm:cxn modelId="{FC133E6F-5938-47DD-AC08-F523B1EC320F}" type="presOf" srcId="{5029ED9C-44C9-4D01-88E1-FB4492903241}" destId="{7544BC0E-9359-4073-BAE4-467EA6A400D5}" srcOrd="1" destOrd="0" presId="urn:microsoft.com/office/officeart/2005/8/layout/vProcess5"/>
    <dgm:cxn modelId="{28154277-2F36-436E-82CF-720E3304C9A9}" type="presOf" srcId="{0B968132-4C72-4813-9A2E-54E948688C5F}" destId="{6E1F24EA-31A0-47F1-AB6A-7F9C82732E57}" srcOrd="0" destOrd="0" presId="urn:microsoft.com/office/officeart/2005/8/layout/vProcess5"/>
    <dgm:cxn modelId="{90501C91-57E4-4FAB-B970-A0C4AFFBD713}" type="presOf" srcId="{E6E19A9E-96C2-46A7-BE04-96CE5EDF9230}" destId="{CB03CFA0-687A-402C-8FFF-E14D13329A1C}" srcOrd="1" destOrd="0" presId="urn:microsoft.com/office/officeart/2005/8/layout/vProcess5"/>
    <dgm:cxn modelId="{15EE4CAF-95B9-4FFE-AACE-ED29F85C799D}" srcId="{8720030F-CDE6-4AD6-B03E-0F88DDD3321F}" destId="{FE8332B7-2C10-4D8D-8189-7A9476E4F061}" srcOrd="4" destOrd="0" parTransId="{8D5E20A7-AE60-4057-B69D-8F7A1BEEF9C1}" sibTransId="{60D8E4AB-11D0-482E-A7F9-3192DDE0CB3E}"/>
    <dgm:cxn modelId="{F492F7C0-62B9-40D9-A729-3087BB140055}" type="presOf" srcId="{1175D9F0-7495-498B-A3CF-C7EE647182D4}" destId="{633782FB-7CD6-46A8-A48F-32D48A205DAC}" srcOrd="0" destOrd="0" presId="urn:microsoft.com/office/officeart/2005/8/layout/vProcess5"/>
    <dgm:cxn modelId="{DDD568C2-EBF1-4916-8830-428EAEAD2FB9}" srcId="{8720030F-CDE6-4AD6-B03E-0F88DDD3321F}" destId="{B5C942BE-798F-4D81-A9B4-7BAB59ED3F7F}" srcOrd="2" destOrd="0" parTransId="{43472BC8-7155-4EB0-97F5-13937E339A9A}" sibTransId="{1175D9F0-7495-498B-A3CF-C7EE647182D4}"/>
    <dgm:cxn modelId="{3099F8C8-8394-46FE-B3A4-22C774FF1D65}" type="presOf" srcId="{B5C942BE-798F-4D81-A9B4-7BAB59ED3F7F}" destId="{3AB8AC8B-674A-4121-9034-B9DF9B9B4DDA}" srcOrd="0" destOrd="0" presId="urn:microsoft.com/office/officeart/2005/8/layout/vProcess5"/>
    <dgm:cxn modelId="{6B8B9DCE-971E-4FE6-A4E6-A9778C866C09}" type="presOf" srcId="{EAFCD63B-A6FF-4DF6-850D-2CBEAA34E404}" destId="{54F27184-3E57-4B83-A3FE-220CEBD98EC8}" srcOrd="1" destOrd="0" presId="urn:microsoft.com/office/officeart/2005/8/layout/vProcess5"/>
    <dgm:cxn modelId="{C86CB3CE-D2B6-4FAB-92EC-A1F692BA1ED7}" type="presOf" srcId="{E6E19A9E-96C2-46A7-BE04-96CE5EDF9230}" destId="{D307BA44-C0C0-48C2-8757-E5809AA07416}" srcOrd="0" destOrd="0" presId="urn:microsoft.com/office/officeart/2005/8/layout/vProcess5"/>
    <dgm:cxn modelId="{591B0EE1-10CC-4241-92D5-6A7517F6BE63}" srcId="{8720030F-CDE6-4AD6-B03E-0F88DDD3321F}" destId="{E6E19A9E-96C2-46A7-BE04-96CE5EDF9230}" srcOrd="0" destOrd="0" parTransId="{A569A61F-A755-4A09-B536-0D0D48FF176C}" sibTransId="{0B968132-4C72-4813-9A2E-54E948688C5F}"/>
    <dgm:cxn modelId="{FE10BEEF-32FC-476C-B898-B0614E31D948}" type="presOf" srcId="{A9CFDBC7-E018-4E2C-9BA7-36A5C30A83FB}" destId="{510B4455-73AD-4B1B-8BC6-FCDE52A7CA9A}" srcOrd="0" destOrd="0" presId="urn:microsoft.com/office/officeart/2005/8/layout/vProcess5"/>
    <dgm:cxn modelId="{A97E647D-E6EF-4183-ACCF-0BC482980FC8}" type="presParOf" srcId="{D453BD1B-F4AB-4F38-B8F7-B0FA386D0F4B}" destId="{396D2050-24D4-4BE0-BAC3-37292C3A4850}" srcOrd="0" destOrd="0" presId="urn:microsoft.com/office/officeart/2005/8/layout/vProcess5"/>
    <dgm:cxn modelId="{588FA4ED-8E2A-4E15-883A-EC7E3FECD36E}" type="presParOf" srcId="{D453BD1B-F4AB-4F38-B8F7-B0FA386D0F4B}" destId="{D307BA44-C0C0-48C2-8757-E5809AA07416}" srcOrd="1" destOrd="0" presId="urn:microsoft.com/office/officeart/2005/8/layout/vProcess5"/>
    <dgm:cxn modelId="{C2270B37-08F0-4091-98D2-C494245B1174}" type="presParOf" srcId="{D453BD1B-F4AB-4F38-B8F7-B0FA386D0F4B}" destId="{25620AB5-6D81-4E04-9D98-13F8874CBF78}" srcOrd="2" destOrd="0" presId="urn:microsoft.com/office/officeart/2005/8/layout/vProcess5"/>
    <dgm:cxn modelId="{B9BD9380-55C1-4934-9E50-4249C9DDEA83}" type="presParOf" srcId="{D453BD1B-F4AB-4F38-B8F7-B0FA386D0F4B}" destId="{3AB8AC8B-674A-4121-9034-B9DF9B9B4DDA}" srcOrd="3" destOrd="0" presId="urn:microsoft.com/office/officeart/2005/8/layout/vProcess5"/>
    <dgm:cxn modelId="{DCFF9F68-A6F8-4873-BC41-AF33D422F22A}" type="presParOf" srcId="{D453BD1B-F4AB-4F38-B8F7-B0FA386D0F4B}" destId="{7C0FEE00-EA9A-4ACE-B722-CEA0F7B6AA2B}" srcOrd="4" destOrd="0" presId="urn:microsoft.com/office/officeart/2005/8/layout/vProcess5"/>
    <dgm:cxn modelId="{41F4603E-BA53-4C57-9882-ACA4A5A06F67}" type="presParOf" srcId="{D453BD1B-F4AB-4F38-B8F7-B0FA386D0F4B}" destId="{7C782CC9-0E38-4AE5-841B-08B066A67623}" srcOrd="5" destOrd="0" presId="urn:microsoft.com/office/officeart/2005/8/layout/vProcess5"/>
    <dgm:cxn modelId="{9D9D0550-CCD1-458F-9E8D-7786CCAB5FE9}" type="presParOf" srcId="{D453BD1B-F4AB-4F38-B8F7-B0FA386D0F4B}" destId="{6E1F24EA-31A0-47F1-AB6A-7F9C82732E57}" srcOrd="6" destOrd="0" presId="urn:microsoft.com/office/officeart/2005/8/layout/vProcess5"/>
    <dgm:cxn modelId="{72D83134-A584-4D2A-B735-1F3EC777CD7B}" type="presParOf" srcId="{D453BD1B-F4AB-4F38-B8F7-B0FA386D0F4B}" destId="{510B4455-73AD-4B1B-8BC6-FCDE52A7CA9A}" srcOrd="7" destOrd="0" presId="urn:microsoft.com/office/officeart/2005/8/layout/vProcess5"/>
    <dgm:cxn modelId="{D35EA124-474C-421F-A2BD-C55F279D7207}" type="presParOf" srcId="{D453BD1B-F4AB-4F38-B8F7-B0FA386D0F4B}" destId="{633782FB-7CD6-46A8-A48F-32D48A205DAC}" srcOrd="8" destOrd="0" presId="urn:microsoft.com/office/officeart/2005/8/layout/vProcess5"/>
    <dgm:cxn modelId="{1A2FCD74-F238-4DFF-8BF2-8922462CE250}" type="presParOf" srcId="{D453BD1B-F4AB-4F38-B8F7-B0FA386D0F4B}" destId="{C3DF6F45-FF6F-482F-BD52-BA37A4081915}" srcOrd="9" destOrd="0" presId="urn:microsoft.com/office/officeart/2005/8/layout/vProcess5"/>
    <dgm:cxn modelId="{B5047095-FC65-4579-9440-F9297380C7B9}" type="presParOf" srcId="{D453BD1B-F4AB-4F38-B8F7-B0FA386D0F4B}" destId="{CB03CFA0-687A-402C-8FFF-E14D13329A1C}" srcOrd="10" destOrd="0" presId="urn:microsoft.com/office/officeart/2005/8/layout/vProcess5"/>
    <dgm:cxn modelId="{BE9CC848-827B-4F57-A588-D372881787E1}" type="presParOf" srcId="{D453BD1B-F4AB-4F38-B8F7-B0FA386D0F4B}" destId="{54F27184-3E57-4B83-A3FE-220CEBD98EC8}" srcOrd="11" destOrd="0" presId="urn:microsoft.com/office/officeart/2005/8/layout/vProcess5"/>
    <dgm:cxn modelId="{40D35711-2A61-441D-92C7-A86B4B6D0EA5}" type="presParOf" srcId="{D453BD1B-F4AB-4F38-B8F7-B0FA386D0F4B}" destId="{D84990D7-AE9D-45B6-9373-B01657516F4E}" srcOrd="12" destOrd="0" presId="urn:microsoft.com/office/officeart/2005/8/layout/vProcess5"/>
    <dgm:cxn modelId="{316E2524-605F-49C3-9FA3-E7B0141A1DBD}" type="presParOf" srcId="{D453BD1B-F4AB-4F38-B8F7-B0FA386D0F4B}" destId="{7544BC0E-9359-4073-BAE4-467EA6A400D5}" srcOrd="13" destOrd="0" presId="urn:microsoft.com/office/officeart/2005/8/layout/vProcess5"/>
    <dgm:cxn modelId="{6B56689C-9A2B-40DC-9435-96B0EB680352}" type="presParOf" srcId="{D453BD1B-F4AB-4F38-B8F7-B0FA386D0F4B}" destId="{7E652965-8915-4F28-901B-83C81EAC882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3D468-59B0-4644-BC31-4F7EBE708429}">
      <dsp:nvSpPr>
        <dsp:cNvPr id="0" name=""/>
        <dsp:cNvSpPr/>
      </dsp:nvSpPr>
      <dsp:spPr>
        <a:xfrm>
          <a:off x="0" y="2335"/>
          <a:ext cx="6391275" cy="1006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For HUD and HMIS purposes, a household </a:t>
          </a:r>
          <a:r>
            <a:rPr lang="en-US" sz="1800" b="0" i="0" kern="1200"/>
            <a:t>is defined </a:t>
          </a:r>
          <a:r>
            <a:rPr lang="en-US" sz="1800" b="0" i="0" kern="1200" dirty="0"/>
            <a:t>as an individual or group of people who share housing.</a:t>
          </a:r>
          <a:endParaRPr lang="en-US" sz="1800" kern="1200" dirty="0"/>
        </a:p>
      </dsp:txBody>
      <dsp:txXfrm>
        <a:off x="49154" y="51489"/>
        <a:ext cx="6292967" cy="908623"/>
      </dsp:txXfrm>
    </dsp:sp>
    <dsp:sp modelId="{42DDD31D-88E5-4499-9BEB-7B39BF2D4300}">
      <dsp:nvSpPr>
        <dsp:cNvPr id="0" name=""/>
        <dsp:cNvSpPr/>
      </dsp:nvSpPr>
      <dsp:spPr>
        <a:xfrm>
          <a:off x="0" y="1061106"/>
          <a:ext cx="6391275" cy="1006931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This can be an individual or a group of individuals who are related or unrelated, as in a family or roommates. </a:t>
          </a:r>
          <a:endParaRPr lang="en-US" sz="1800" kern="1200" dirty="0"/>
        </a:p>
      </dsp:txBody>
      <dsp:txXfrm>
        <a:off x="49154" y="1110260"/>
        <a:ext cx="6292967" cy="908623"/>
      </dsp:txXfrm>
    </dsp:sp>
    <dsp:sp modelId="{C6A165D8-1F5F-437B-8990-D4907621EF53}">
      <dsp:nvSpPr>
        <dsp:cNvPr id="0" name=""/>
        <dsp:cNvSpPr/>
      </dsp:nvSpPr>
      <dsp:spPr>
        <a:xfrm>
          <a:off x="0" y="2119877"/>
          <a:ext cx="6391275" cy="1006931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In HMIS creating a household allows data to be related among a group of client records. </a:t>
          </a:r>
          <a:endParaRPr lang="en-US" sz="1800" kern="1200" dirty="0"/>
        </a:p>
      </dsp:txBody>
      <dsp:txXfrm>
        <a:off x="49154" y="2169031"/>
        <a:ext cx="6292967" cy="908623"/>
      </dsp:txXfrm>
    </dsp:sp>
    <dsp:sp modelId="{EAEE04FF-9BDA-4CC8-A536-249513916C27}">
      <dsp:nvSpPr>
        <dsp:cNvPr id="0" name=""/>
        <dsp:cNvSpPr/>
      </dsp:nvSpPr>
      <dsp:spPr>
        <a:xfrm>
          <a:off x="0" y="3178649"/>
          <a:ext cx="6391275" cy="1006931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Grouping clients as a household allows you to create one Entry, one ROI, one Interim, one Exit, and so on, including all members of the household.</a:t>
          </a:r>
          <a:endParaRPr lang="en-US" sz="1800" kern="1200" dirty="0"/>
        </a:p>
      </dsp:txBody>
      <dsp:txXfrm>
        <a:off x="49154" y="3227803"/>
        <a:ext cx="6292967" cy="908623"/>
      </dsp:txXfrm>
    </dsp:sp>
    <dsp:sp modelId="{FE300272-090A-4D77-B99E-8F421679DC1C}">
      <dsp:nvSpPr>
        <dsp:cNvPr id="0" name=""/>
        <dsp:cNvSpPr/>
      </dsp:nvSpPr>
      <dsp:spPr>
        <a:xfrm>
          <a:off x="0" y="4237420"/>
          <a:ext cx="6391275" cy="1006931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Households will always only have one Head of Household identified and all other household members will have a chosen relationship to Head of Household.</a:t>
          </a:r>
          <a:endParaRPr lang="en-US" sz="1800" kern="1200" dirty="0"/>
        </a:p>
      </dsp:txBody>
      <dsp:txXfrm>
        <a:off x="49154" y="4286574"/>
        <a:ext cx="6292967" cy="908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7BA44-C0C0-48C2-8757-E5809AA07416}">
      <dsp:nvSpPr>
        <dsp:cNvPr id="0" name=""/>
        <dsp:cNvSpPr/>
      </dsp:nvSpPr>
      <dsp:spPr>
        <a:xfrm>
          <a:off x="0" y="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client cannot be found in HMIS after using the funnel technique to search the database….</a:t>
          </a:r>
        </a:p>
      </dsp:txBody>
      <dsp:txXfrm>
        <a:off x="18044" y="18044"/>
        <a:ext cx="6674662" cy="579994"/>
      </dsp:txXfrm>
    </dsp:sp>
    <dsp:sp modelId="{25620AB5-6D81-4E04-9D98-13F8874CBF78}">
      <dsp:nvSpPr>
        <dsp:cNvPr id="0" name=""/>
        <dsp:cNvSpPr/>
      </dsp:nvSpPr>
      <dsp:spPr>
        <a:xfrm>
          <a:off x="553459" y="7016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Enter the first few letters of first &amp; last name and search the database to see if there is an existing profile, if not found…</a:t>
          </a:r>
        </a:p>
      </dsp:txBody>
      <dsp:txXfrm>
        <a:off x="571503" y="719694"/>
        <a:ext cx="6421543" cy="579994"/>
      </dsp:txXfrm>
    </dsp:sp>
    <dsp:sp modelId="{3AB8AC8B-674A-4121-9034-B9DF9B9B4DDA}">
      <dsp:nvSpPr>
        <dsp:cNvPr id="0" name=""/>
        <dsp:cNvSpPr/>
      </dsp:nvSpPr>
      <dsp:spPr>
        <a:xfrm>
          <a:off x="1106919" y="14033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Input all information into search page</a:t>
          </a:r>
        </a:p>
      </dsp:txBody>
      <dsp:txXfrm>
        <a:off x="1124963" y="1421344"/>
        <a:ext cx="6421543" cy="579994"/>
      </dsp:txXfrm>
    </dsp:sp>
    <dsp:sp modelId="{7C0FEE00-EA9A-4ACE-B722-CEA0F7B6AA2B}">
      <dsp:nvSpPr>
        <dsp:cNvPr id="0" name=""/>
        <dsp:cNvSpPr/>
      </dsp:nvSpPr>
      <dsp:spPr>
        <a:xfrm>
          <a:off x="1660378" y="21049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 sure to answer all questions &amp; pulldown menus</a:t>
          </a:r>
        </a:p>
      </dsp:txBody>
      <dsp:txXfrm>
        <a:off x="1678422" y="2122994"/>
        <a:ext cx="6421543" cy="579994"/>
      </dsp:txXfrm>
    </dsp:sp>
    <dsp:sp modelId="{7C782CC9-0E38-4AE5-841B-08B066A67623}">
      <dsp:nvSpPr>
        <dsp:cNvPr id="0" name=""/>
        <dsp:cNvSpPr/>
      </dsp:nvSpPr>
      <dsp:spPr>
        <a:xfrm>
          <a:off x="2213838" y="28066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Click “Add New Client With This Information” button</a:t>
          </a:r>
        </a:p>
      </dsp:txBody>
      <dsp:txXfrm>
        <a:off x="2231882" y="2824644"/>
        <a:ext cx="6421543" cy="579994"/>
      </dsp:txXfrm>
    </dsp:sp>
    <dsp:sp modelId="{6E1F24EA-31A0-47F1-AB6A-7F9C82732E57}">
      <dsp:nvSpPr>
        <dsp:cNvPr id="0" name=""/>
        <dsp:cNvSpPr/>
      </dsp:nvSpPr>
      <dsp:spPr>
        <a:xfrm>
          <a:off x="7011090" y="45008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01192" y="450082"/>
        <a:ext cx="220249" cy="301341"/>
      </dsp:txXfrm>
    </dsp:sp>
    <dsp:sp modelId="{510B4455-73AD-4B1B-8BC6-FCDE52A7CA9A}">
      <dsp:nvSpPr>
        <dsp:cNvPr id="0" name=""/>
        <dsp:cNvSpPr/>
      </dsp:nvSpPr>
      <dsp:spPr>
        <a:xfrm>
          <a:off x="7564550" y="115173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54652" y="1151732"/>
        <a:ext cx="220249" cy="301341"/>
      </dsp:txXfrm>
    </dsp:sp>
    <dsp:sp modelId="{633782FB-7CD6-46A8-A48F-32D48A205DAC}">
      <dsp:nvSpPr>
        <dsp:cNvPr id="0" name=""/>
        <dsp:cNvSpPr/>
      </dsp:nvSpPr>
      <dsp:spPr>
        <a:xfrm>
          <a:off x="8118010" y="1843114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208112" y="1843114"/>
        <a:ext cx="220249" cy="301341"/>
      </dsp:txXfrm>
    </dsp:sp>
    <dsp:sp modelId="{C3DF6F45-FF6F-482F-BD52-BA37A4081915}">
      <dsp:nvSpPr>
        <dsp:cNvPr id="0" name=""/>
        <dsp:cNvSpPr/>
      </dsp:nvSpPr>
      <dsp:spPr>
        <a:xfrm>
          <a:off x="8671469" y="2551610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61571" y="2551610"/>
        <a:ext cx="220249" cy="301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3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93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6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0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9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7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7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0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3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B9BCA8-E77C-4A89-A6E8-9943E3DFD62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939FB7-6DC7-403A-9665-C92A6F98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3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nellashmis.zendesk.com/hc/en-us/requests/new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Person holding house illustration">
            <a:extLst>
              <a:ext uri="{FF2B5EF4-FFF2-40B4-BE49-F238E27FC236}">
                <a16:creationId xmlns:a16="http://schemas.microsoft.com/office/drawing/2014/main" id="{459C0C07-1C33-303B-6867-1BFA35B6F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3885" b="-1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18551-DC27-F129-D462-E93AA07B4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en-US" b="1"/>
              <a:t>Managing Households 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ray of rubber boots">
            <a:extLst>
              <a:ext uri="{FF2B5EF4-FFF2-40B4-BE49-F238E27FC236}">
                <a16:creationId xmlns:a16="http://schemas.microsoft.com/office/drawing/2014/main" id="{8F8A1A0A-E45E-788C-A951-20A99C660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5" r="-1" b="13115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ECCBD-32CE-6B6F-6160-1ADC30FC5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How to Update Household Size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7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381C3-95E5-D6AC-DCD3-C2C4A541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Navigate to Household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859DF9-0855-2AB0-7FA0-BADFEE41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26" y="645106"/>
            <a:ext cx="4007502" cy="55853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754E89-D883-673E-ECDB-EEF4A88D3B0B}"/>
              </a:ext>
            </a:extLst>
          </p:cNvPr>
          <p:cNvSpPr txBox="1">
            <a:spLocks/>
          </p:cNvSpPr>
          <p:nvPr/>
        </p:nvSpPr>
        <p:spPr>
          <a:xfrm>
            <a:off x="753444" y="2352939"/>
            <a:ext cx="6072776" cy="2711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Log into HMIS and click on "Client" in the left-hand column of the screen. Scroll down to the box shown here, enter the Head of Household's HMIS ID#, and click submit.</a:t>
            </a:r>
          </a:p>
          <a:p>
            <a:r>
              <a:rPr lang="en-US" dirty="0">
                <a:solidFill>
                  <a:srgbClr val="FFFFFF"/>
                </a:solidFill>
              </a:rPr>
              <a:t>Click into the Household Tab, never update any information on the Summary Tab.</a:t>
            </a:r>
          </a:p>
          <a:p>
            <a:r>
              <a:rPr lang="en-US" dirty="0">
                <a:solidFill>
                  <a:srgbClr val="FFFFFF"/>
                </a:solidFill>
              </a:rPr>
              <a:t>Click on Manage Household to edit.</a:t>
            </a:r>
          </a:p>
        </p:txBody>
      </p:sp>
    </p:spTree>
    <p:extLst>
      <p:ext uri="{BB962C8B-B14F-4D97-AF65-F5344CB8AC3E}">
        <p14:creationId xmlns:p14="http://schemas.microsoft.com/office/powerpoint/2010/main" val="791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D5813-319E-2746-6BDA-F1FED608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89" y="717013"/>
            <a:ext cx="7695747" cy="9388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F53A5"/>
                </a:solidFill>
              </a:rPr>
              <a:t>Delete a Household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2344-A079-B9B2-A912-751CA522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945" y="1644073"/>
            <a:ext cx="2932369" cy="448068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delete a member, click on the red minus sign. You will then be prompted to enter the date the client left the household. </a:t>
            </a:r>
          </a:p>
          <a:p>
            <a:r>
              <a:rPr lang="en-US" dirty="0">
                <a:solidFill>
                  <a:schemeClr val="tx1"/>
                </a:solidFill>
              </a:rPr>
              <a:t>Don’t forget to update the Household Type and Relationship to Head of Household if needed.</a:t>
            </a:r>
          </a:p>
          <a:p>
            <a:r>
              <a:rPr lang="en-US" dirty="0">
                <a:solidFill>
                  <a:schemeClr val="tx1"/>
                </a:solidFill>
              </a:rPr>
              <a:t>Scroll to the bottom and click Save &amp; Exit.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A8F33-FFAA-476B-8F66-6E94830F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72" y="2084986"/>
            <a:ext cx="7064382" cy="3290902"/>
          </a:xfrm>
          <a:prstGeom prst="rect">
            <a:avLst/>
          </a:prstGeom>
          <a:ln w="88900" cap="sq" cmpd="thickThin">
            <a:solidFill>
              <a:srgbClr val="8A397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28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89A17-6CFB-28BD-4CB4-C3BCD717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65" y="316620"/>
            <a:ext cx="9439154" cy="1020232"/>
          </a:xfrm>
          <a:solidFill>
            <a:srgbClr val="8A3975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EF53A5"/>
                </a:solidFill>
              </a:rPr>
              <a:t>Add a Household Member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AEDC7-4B17-3A47-85C2-116642232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02" y="1530703"/>
            <a:ext cx="6391533" cy="3227723"/>
          </a:xfrm>
          <a:prstGeom prst="rect">
            <a:avLst/>
          </a:prstGeom>
          <a:ln w="88900" cap="sq" cmpd="thickThin">
            <a:solidFill>
              <a:srgbClr val="8A397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F519-FBE1-00C3-5158-1D20D4597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65" y="1530703"/>
            <a:ext cx="3823604" cy="46716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To add a member, click on the Add/Delete Household Member button.  A new box will pop up on your screen.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You may choose from Previous Household Members or Add Clients to the Household.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Enter Client ID if know, Perform Client Search, or Add new Client depending on the Household situation.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You will see the Selected Clients you are adding to the Household at the bottom of the screen. Click Continue.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rgbClr val="FFFFFF"/>
                </a:solidFill>
              </a:rPr>
              <a:t>Again, be sure to always verify or updated the Household type, Head of Household and Relationship to head of household.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23D9B-B025-5FC9-CE28-1E0CC536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536" y="4860505"/>
            <a:ext cx="5818464" cy="1431689"/>
          </a:xfrm>
          <a:prstGeom prst="rect">
            <a:avLst/>
          </a:prstGeom>
          <a:ln w="88900" cap="sq" cmpd="thickThin">
            <a:solidFill>
              <a:srgbClr val="8A397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408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D20A-30D2-D60D-4AD2-5A091411E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36" y="484141"/>
            <a:ext cx="9862797" cy="706964"/>
          </a:xfrm>
        </p:spPr>
        <p:txBody>
          <a:bodyPr/>
          <a:lstStyle/>
          <a:p>
            <a:r>
              <a:rPr lang="en-US" sz="2400" dirty="0">
                <a:solidFill>
                  <a:srgbClr val="EF53A5"/>
                </a:solidFill>
              </a:rPr>
              <a:t>Confirm Household Type &amp; Relationship to Head of Household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B7F55-4D55-191B-7712-9475E205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66" y="1842036"/>
            <a:ext cx="8513467" cy="44219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04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zzical burrowing owl looking forward">
            <a:extLst>
              <a:ext uri="{FF2B5EF4-FFF2-40B4-BE49-F238E27FC236}">
                <a16:creationId xmlns:a16="http://schemas.microsoft.com/office/drawing/2014/main" id="{C828B89C-0806-1947-56B1-590202376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8" r="-1" b="2571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8A2E0-1557-A88A-89F9-C71A0D20B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47" y="4611431"/>
            <a:ext cx="10407602" cy="1279348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EBEBEB"/>
                </a:solidFill>
              </a:rPr>
              <a:t>Please reach out to HMIS</a:t>
            </a:r>
            <a:br>
              <a:rPr lang="en-US" sz="4400" dirty="0">
                <a:solidFill>
                  <a:srgbClr val="EBEBEB"/>
                </a:solidFill>
              </a:rPr>
            </a:br>
            <a:r>
              <a:rPr lang="en-US" sz="2700" dirty="0">
                <a:solidFill>
                  <a:srgbClr val="EBEBEB"/>
                </a:solidFill>
                <a:hlinkClick r:id="rId3"/>
              </a:rPr>
              <a:t>https://pinellashmis.zendesk.com/hc/en-us/requests/new</a:t>
            </a:r>
            <a:r>
              <a:rPr lang="en-US" sz="2700" dirty="0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46267-FE9F-F134-3D5E-E18B287290C2}"/>
              </a:ext>
            </a:extLst>
          </p:cNvPr>
          <p:cNvSpPr txBox="1"/>
          <p:nvPr/>
        </p:nvSpPr>
        <p:spPr>
          <a:xfrm>
            <a:off x="7479100" y="2110392"/>
            <a:ext cx="3140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BEBEB"/>
                </a:solidFill>
              </a:rPr>
              <a:t>Questions?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227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E5D4A15D-C852-47D7-A7E3-7F8FEE9FC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06AA6A2-9E5B-46E6-82B0-8FC1CA723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1E7C01A-5F5B-4E17-B91B-26FA9ADB5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DA43BF-6FE1-458D-A112-1687677B0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AA5FF03-83FF-43B9-B66B-5FD05A958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4D7AA7-0424-4C72-AE55-4B413DD4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C2D80F1-5DC4-4396-B0E1-C774E82EC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48171057-920A-4188-A18E-97D710A35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1C871B74-1D69-47F0-A28D-8F3454779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63001BDC-368C-49CC-9F3F-EAF38A0A4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6288FC2F-B192-42B2-90BE-517E1039B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9F3FEE-1176-104A-37DD-27B10159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What is a Household? 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39" name="Text Placeholder 3">
            <a:extLst>
              <a:ext uri="{FF2B5EF4-FFF2-40B4-BE49-F238E27FC236}">
                <a16:creationId xmlns:a16="http://schemas.microsoft.com/office/drawing/2014/main" id="{83185B80-1623-E5C9-776F-0C235527F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93357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103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ndolas in canal">
            <a:extLst>
              <a:ext uri="{FF2B5EF4-FFF2-40B4-BE49-F238E27FC236}">
                <a16:creationId xmlns:a16="http://schemas.microsoft.com/office/drawing/2014/main" id="{F3B72E76-4318-F92E-B941-3745505EC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r="-1" b="16874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ECCBD-32CE-6B6F-6160-1ADC30FC5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How to Start a New Household </a:t>
            </a: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84205A-17FB-FDF7-4151-72617BAB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Add New Client(s)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5DE1E2F-5D17-A6B5-55A8-BB520AF5A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4792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785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4205A-17FB-FDF7-4151-72617BAB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If the Client is Already in HMIS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8090-9591-CF56-088D-C12C6728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76" y="5692877"/>
            <a:ext cx="10893095" cy="535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Log into HMIS and open the client profile.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943AF-C783-CB1C-9346-ABB7A7E7D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r="1088"/>
          <a:stretch>
            <a:fillRect/>
          </a:stretch>
        </p:blipFill>
        <p:spPr>
          <a:xfrm>
            <a:off x="2277374" y="1142849"/>
            <a:ext cx="7608498" cy="3108396"/>
          </a:xfrm>
          <a:prstGeom prst="rect">
            <a:avLst/>
          </a:prstGeom>
          <a:ln w="228600" cap="sq" cmpd="thickThin">
            <a:solidFill>
              <a:srgbClr val="EF53A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698E7-FAE9-59E7-C66C-DB56CC47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5157406"/>
            <a:ext cx="8825658" cy="8673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EF53A5"/>
                </a:solidFill>
              </a:rPr>
              <a:t>Navigate to Client Information and </a:t>
            </a:r>
            <a:br>
              <a:rPr lang="en-US" sz="2000" dirty="0">
                <a:solidFill>
                  <a:srgbClr val="EF53A5"/>
                </a:solidFill>
              </a:rPr>
            </a:br>
            <a:r>
              <a:rPr lang="en-US" sz="2000" dirty="0">
                <a:solidFill>
                  <a:srgbClr val="EF53A5"/>
                </a:solidFill>
              </a:rPr>
              <a:t>Open the Household Tab to Manage Household or Start a New Household Depending on the Client’s Situation.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FC674-8442-F4C2-EE92-851123BB6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6149"/>
          <a:stretch/>
        </p:blipFill>
        <p:spPr>
          <a:xfrm>
            <a:off x="1154955" y="762023"/>
            <a:ext cx="8825659" cy="4100058"/>
          </a:xfrm>
          <a:prstGeom prst="rect">
            <a:avLst/>
          </a:prstGeom>
          <a:ln w="228600" cap="sq" cmpd="thickThin">
            <a:solidFill>
              <a:srgbClr val="EF53A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560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D767B-9677-3D21-D072-A7215892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20745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Create New Household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D215-405B-4CE4-FA0A-4485B8F40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3994412"/>
            <a:ext cx="3161016" cy="16223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Select the household type from the drop-down list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D43958-DAC9-8F19-64F8-3C831656E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578"/>
          <a:stretch/>
        </p:blipFill>
        <p:spPr>
          <a:xfrm>
            <a:off x="1514024" y="1114621"/>
            <a:ext cx="5634658" cy="4628758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75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105174-071A-4257-860A-5EE2D11DD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17B217C-3C66-46B3-9E9D-2771AA2A2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EFDFC-1BEC-7568-17ED-E84CEBAB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3421623" cy="173524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EBEBEB"/>
                </a:solidFill>
              </a:rPr>
              <a:t>Verify Household Members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848D99-5D8B-49F5-97E9-AA7C3F5F2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8FE1-CE79-5DBC-9FB0-7B2FCC5F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3" y="629265"/>
            <a:ext cx="7755565" cy="354199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Scroll down until you see a field to enter a Client ID number. Enter the HMIS ID# for each member of the household (one at a time) and click the .     To add each member of the household.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lvl="5"/>
            <a:r>
              <a:rPr lang="en-US" sz="1800" dirty="0">
                <a:solidFill>
                  <a:srgbClr val="FFFFFF"/>
                </a:solidFill>
              </a:rPr>
              <a:t>You should now see each member of the household in the Selected Clients section. If all household members are correctly listed, click Continue.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9DE72-531D-251D-E46C-2989483C2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2" y="1763869"/>
            <a:ext cx="316635" cy="3536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B73EE-4966-D127-EEDF-4E1828F79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96" y="3252158"/>
            <a:ext cx="5697887" cy="3038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E95B8C-EB23-672B-A857-C0B3295C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43" y="4171259"/>
            <a:ext cx="5333602" cy="1426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6921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6E40-292E-20C1-9863-0981E3293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EBEBEB"/>
                </a:solidFill>
              </a:rPr>
              <a:t>Designate Head of Household and Relationship to Head of Household for all members. </a:t>
            </a:r>
            <a:endParaRPr lang="en-US" sz="28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A57D-F3EF-B045-5A9E-2DC589FE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272" y="2355271"/>
            <a:ext cx="9331493" cy="807303"/>
          </a:xfrm>
        </p:spPr>
        <p:txBody>
          <a:bodyPr anchor="ctr">
            <a:normAutofit/>
          </a:bodyPr>
          <a:lstStyle/>
          <a:p>
            <a:r>
              <a:rPr lang="en-US" sz="1600" dirty="0"/>
              <a:t>In the next screen, select the appropriate answer from the Head of Household and Relation to Head of Household drop-down menus for all household members.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D6DA70-19F4-BC2F-D381-218D8A8F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235321"/>
            <a:ext cx="8848436" cy="264926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BE825A-81C4-7DDF-EEBE-762F72F9261A}"/>
              </a:ext>
            </a:extLst>
          </p:cNvPr>
          <p:cNvSpPr txBox="1">
            <a:spLocks/>
          </p:cNvSpPr>
          <p:nvPr/>
        </p:nvSpPr>
        <p:spPr>
          <a:xfrm>
            <a:off x="812800" y="5884332"/>
            <a:ext cx="9331493" cy="80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Scroll to the bottom and click Save &amp; Exit.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C2AEE6-E49A-4C47-67DD-1257D228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76" y="6175124"/>
            <a:ext cx="2314378" cy="32750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5161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E2B53B2FE964CA345F3564ECC0316" ma:contentTypeVersion="20" ma:contentTypeDescription="Create a new document." ma:contentTypeScope="" ma:versionID="330570b0f4e3892cb2562c42070f0a19">
  <xsd:schema xmlns:xsd="http://www.w3.org/2001/XMLSchema" xmlns:xs="http://www.w3.org/2001/XMLSchema" xmlns:p="http://schemas.microsoft.com/office/2006/metadata/properties" xmlns:ns2="0b166cde-ea4f-42bd-9b5f-b4f98d4ed02e" xmlns:ns3="7997d98d-0607-4798-ba5a-21afa8a029ed" targetNamespace="http://schemas.microsoft.com/office/2006/metadata/properties" ma:root="true" ma:fieldsID="9630088e347f2b1b1221bdb0f12fd7dc" ns2:_="" ns3:_="">
    <xsd:import namespace="0b166cde-ea4f-42bd-9b5f-b4f98d4ed02e"/>
    <xsd:import namespace="7997d98d-0607-4798-ba5a-21afa8a02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66cde-ea4f-42bd-9b5f-b4f98d4ed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d01896-aae9-45d4-aff4-84896f133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7d98d-0607-4798-ba5a-21afa8a02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1736ac-7a79-412a-a2ed-c4cb1dfb3b32}" ma:internalName="TaxCatchAll" ma:showField="CatchAllData" ma:web="7997d98d-0607-4798-ba5a-21afa8a02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97d98d-0607-4798-ba5a-21afa8a029ed" xsi:nil="true"/>
    <lcf76f155ced4ddcb4097134ff3c332f xmlns="0b166cde-ea4f-42bd-9b5f-b4f98d4ed0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695DCD-439E-465C-97BB-48C3ED3C7B76}"/>
</file>

<file path=customXml/itemProps2.xml><?xml version="1.0" encoding="utf-8"?>
<ds:datastoreItem xmlns:ds="http://schemas.openxmlformats.org/officeDocument/2006/customXml" ds:itemID="{C9E637F5-29A9-44EC-BE0D-ADB404DF06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853D0-CF33-488D-8F04-B32CAEA7BB72}">
  <ds:schemaRefs>
    <ds:schemaRef ds:uri="http://schemas.microsoft.com/office/2006/metadata/properties"/>
    <ds:schemaRef ds:uri="http://schemas.microsoft.com/office/infopath/2007/PartnerControls"/>
    <ds:schemaRef ds:uri="7997d98d-0607-4798-ba5a-21afa8a029ed"/>
    <ds:schemaRef ds:uri="0b166cde-ea4f-42bd-9b5f-b4f98d4ed02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13631</TotalTime>
  <Words>645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Managing Households </vt:lpstr>
      <vt:lpstr>What is a Household? </vt:lpstr>
      <vt:lpstr>How to Start a New Household </vt:lpstr>
      <vt:lpstr>Add New Client(s)</vt:lpstr>
      <vt:lpstr>If the Client is Already in HMIS </vt:lpstr>
      <vt:lpstr>Navigate to Client Information and  Open the Household Tab to Manage Household or Start a New Household Depending on the Client’s Situation.</vt:lpstr>
      <vt:lpstr>Create New Household </vt:lpstr>
      <vt:lpstr>Verify Household Members </vt:lpstr>
      <vt:lpstr>Designate Head of Household and Relationship to Head of Household for all members. </vt:lpstr>
      <vt:lpstr>How to Update Household Size</vt:lpstr>
      <vt:lpstr>Navigate to Household </vt:lpstr>
      <vt:lpstr>Delete a Household Member</vt:lpstr>
      <vt:lpstr>Add a Household Member</vt:lpstr>
      <vt:lpstr>Confirm Household Type &amp; Relationship to Head of Household</vt:lpstr>
      <vt:lpstr>Please reach out to HMIS https://pinellashmis.zendesk.com/hc/en-us/requests/new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Imani Smith</dc:creator>
  <cp:lastModifiedBy>Chloe Bare</cp:lastModifiedBy>
  <cp:revision>3</cp:revision>
  <dcterms:created xsi:type="dcterms:W3CDTF">2023-02-03T16:22:39Z</dcterms:created>
  <dcterms:modified xsi:type="dcterms:W3CDTF">2025-09-25T14:44:32Z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0x010100A82E2B53B2FE964CA345F3564ECC0316</vt:lpwstr>
  </property>
  <property fmtid="{D5CDD505-2E9C-101B-9397-08002B2CF9AE}" pid="3" name="MediaServiceImageTags">
    <vt:lpwstr/>
  </property>
</Properties>
</file>