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4141"/>
    <a:srgbClr val="A87878"/>
    <a:srgbClr val="D05050"/>
    <a:srgbClr val="C65A5A"/>
    <a:srgbClr val="ECDD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64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9CB8-F204-4D06-B913-C5A26A89888A}" type="datetimeFigureOut">
              <a:rPr lang="en-US" dirty="0"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E300-0A13-4A81-945A-7333C271A069}" type="datetimeFigureOut">
              <a:rPr lang="en-US" dirty="0"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1962-1EA4-46E7-BCB0-F36CE46D1A59}" type="datetimeFigureOut">
              <a:rPr lang="en-US" dirty="0"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B376-B19C-488D-ABEB-03C7E6E9E3E0}" type="datetimeFigureOut">
              <a:rPr lang="en-US" dirty="0"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077B-A50F-4D64-8574-E2D6A98A5553}" type="datetimeFigureOut">
              <a:rPr lang="en-US" dirty="0"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2A62-1983-43A1-A163-D8AA46534C80}" type="datetimeFigureOut">
              <a:rPr lang="en-US" dirty="0"/>
              <a:t>8/19/2022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F3E3B-34E3-4345-B2A1-994B83598A9C}" type="datetimeFigureOut">
              <a:rPr lang="en-US" dirty="0"/>
              <a:t>8/19/2022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6C96-82A1-4D77-8ADA-627AC6FE3D65}" type="datetimeFigureOut">
              <a:rPr lang="en-US" dirty="0"/>
              <a:t>8/19/2022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2C1E-28F2-47E9-802D-339E64E2F920}" type="datetimeFigureOut">
              <a:rPr lang="en-US" dirty="0"/>
              <a:t>8/19/2022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4271A48-F18A-45B3-BC05-1E27DA3F88AF}" type="datetimeFigureOut">
              <a:rPr lang="en-US" dirty="0"/>
              <a:t>8/19/2022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7F8-9654-4282-85D2-65F41AAE7A75}" type="datetimeFigureOut">
              <a:rPr lang="en-US" dirty="0"/>
              <a:t>8/19/2022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DC5B261-8843-42D1-AAFC-05E20E2D9B97}" type="datetimeFigureOut">
              <a:rPr lang="en-US" dirty="0"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4AC5B-E4F2-4DC3-ABDB-57C7381643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Veteran Status</a:t>
            </a:r>
            <a:br>
              <a:rPr lang="en-US" dirty="0"/>
            </a:br>
            <a:r>
              <a:rPr lang="en-US" dirty="0"/>
              <a:t>Data Entry Guide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0451A3-93E8-401C-932C-943A5A7E889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July 2021</a:t>
            </a:r>
          </a:p>
        </p:txBody>
      </p:sp>
    </p:spTree>
    <p:extLst>
      <p:ext uri="{BB962C8B-B14F-4D97-AF65-F5344CB8AC3E}">
        <p14:creationId xmlns:p14="http://schemas.microsoft.com/office/powerpoint/2010/main" val="456600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6F828-189D-46BA-B604-0332A3D03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Veteran Status Data Entry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4CF39-E66F-4CCA-B5C7-29C510DCF1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279937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Select the appropriate answer for the client’s Military Veteran status. </a:t>
            </a:r>
            <a:r>
              <a:rPr lang="en-US" u="sng" dirty="0"/>
              <a:t>Data not collected should never be chosen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This field must be answered for all adults (18 or older)</a:t>
            </a:r>
          </a:p>
        </p:txBody>
      </p:sp>
      <p:pic>
        <p:nvPicPr>
          <p:cNvPr id="5" name="Picture 4" descr="Graphical user interface, text, application, chat or text message&#10;&#10;Description automatically generated">
            <a:extLst>
              <a:ext uri="{FF2B5EF4-FFF2-40B4-BE49-F238E27FC236}">
                <a16:creationId xmlns:a16="http://schemas.microsoft.com/office/drawing/2014/main" id="{C67B6A9E-E34A-4052-A5DB-A788692B79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6823" y="2867331"/>
            <a:ext cx="4829175" cy="312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52872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9408</TotalTime>
  <Words>45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Retrospect</vt:lpstr>
      <vt:lpstr>Veteran Status Data Entry Guide</vt:lpstr>
      <vt:lpstr>Veteran Status Data Entry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Street Outreach  Data Entry Guide</dc:title>
  <dc:creator>Ganaelle Gilet</dc:creator>
  <cp:lastModifiedBy>Isaac Amadasun</cp:lastModifiedBy>
  <cp:revision>10</cp:revision>
  <dcterms:created xsi:type="dcterms:W3CDTF">2020-10-26T16:01:07Z</dcterms:created>
  <dcterms:modified xsi:type="dcterms:W3CDTF">2022-08-19T13:09:10Z</dcterms:modified>
</cp:coreProperties>
</file>